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99115-E7F3-405C-A213-5CBFE20C305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06BACCA-078A-43AE-94E1-23042CD82247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pt-BR" sz="1800" dirty="0"/>
            <a:t>Recebimento de material do fornecedor</a:t>
          </a:r>
        </a:p>
      </dgm:t>
    </dgm:pt>
    <dgm:pt modelId="{16A1DBEF-65BC-4B4F-94DB-76FCD583C557}" type="parTrans" cxnId="{73A4CD08-8FF7-4E74-A6A9-288FBAA8B737}">
      <dgm:prSet/>
      <dgm:spPr/>
      <dgm:t>
        <a:bodyPr/>
        <a:lstStyle/>
        <a:p>
          <a:endParaRPr lang="pt-BR"/>
        </a:p>
      </dgm:t>
    </dgm:pt>
    <dgm:pt modelId="{A03A3D08-C066-41A3-9DAB-BB585BD7ECE2}" type="sibTrans" cxnId="{73A4CD08-8FF7-4E74-A6A9-288FBAA8B737}">
      <dgm:prSet/>
      <dgm:spPr/>
      <dgm:t>
        <a:bodyPr/>
        <a:lstStyle/>
        <a:p>
          <a:endParaRPr lang="pt-BR"/>
        </a:p>
      </dgm:t>
    </dgm:pt>
    <dgm:pt modelId="{8A6AA341-F1E9-401A-8400-184702B3D098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pt-BR" sz="1800" dirty="0"/>
            <a:t>Painel digital: Informa quantidade solicitada no controle de material (*)</a:t>
          </a:r>
        </a:p>
      </dgm:t>
    </dgm:pt>
    <dgm:pt modelId="{78F63755-390B-442B-9C74-645BB2808558}" type="parTrans" cxnId="{1837E050-2CA6-4B10-9B12-A62A803A8FB8}">
      <dgm:prSet/>
      <dgm:spPr/>
      <dgm:t>
        <a:bodyPr/>
        <a:lstStyle/>
        <a:p>
          <a:endParaRPr lang="pt-BR"/>
        </a:p>
      </dgm:t>
    </dgm:pt>
    <dgm:pt modelId="{49921D7B-10EE-43FF-A68E-7A2F0D97E126}" type="sibTrans" cxnId="{1837E050-2CA6-4B10-9B12-A62A803A8FB8}">
      <dgm:prSet/>
      <dgm:spPr/>
      <dgm:t>
        <a:bodyPr/>
        <a:lstStyle/>
        <a:p>
          <a:endParaRPr lang="pt-BR"/>
        </a:p>
      </dgm:t>
    </dgm:pt>
    <dgm:pt modelId="{D073AE19-DFD3-460D-A775-DA3CFD125D3E}">
      <dgm:prSet phldrT="[Texto]" custT="1"/>
      <dgm:spPr>
        <a:solidFill>
          <a:srgbClr val="0070C0"/>
        </a:solidFill>
      </dgm:spPr>
      <dgm:t>
        <a:bodyPr/>
        <a:lstStyle/>
        <a:p>
          <a:r>
            <a:rPr lang="pt-BR" sz="1800" dirty="0"/>
            <a:t>Balança efetua pesagem (Célula de Carga)</a:t>
          </a:r>
        </a:p>
      </dgm:t>
    </dgm:pt>
    <dgm:pt modelId="{75035288-9719-4D96-9CFF-D5C9FDDA84D7}" type="parTrans" cxnId="{3CDA780D-560E-49EF-97AA-C6C91E17B90C}">
      <dgm:prSet/>
      <dgm:spPr/>
      <dgm:t>
        <a:bodyPr/>
        <a:lstStyle/>
        <a:p>
          <a:endParaRPr lang="pt-BR"/>
        </a:p>
      </dgm:t>
    </dgm:pt>
    <dgm:pt modelId="{9C6FECCD-C52E-478C-B876-820FBD6DA28B}" type="sibTrans" cxnId="{3CDA780D-560E-49EF-97AA-C6C91E17B90C}">
      <dgm:prSet/>
      <dgm:spPr/>
      <dgm:t>
        <a:bodyPr/>
        <a:lstStyle/>
        <a:p>
          <a:endParaRPr lang="pt-BR"/>
        </a:p>
      </dgm:t>
    </dgm:pt>
    <dgm:pt modelId="{A24DF427-4B39-4A93-999B-7F3B7F4039C9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 err="1"/>
            <a:t>Blower</a:t>
          </a:r>
          <a:r>
            <a:rPr lang="pt-BR" dirty="0"/>
            <a:t> (soprador): Envia material por tubulação</a:t>
          </a:r>
        </a:p>
      </dgm:t>
    </dgm:pt>
    <dgm:pt modelId="{23ACA1D6-CA4D-4346-8643-D088DAD82155}" type="parTrans" cxnId="{5AF93CB4-550D-4B71-9C23-348E0A0FB032}">
      <dgm:prSet/>
      <dgm:spPr/>
      <dgm:t>
        <a:bodyPr/>
        <a:lstStyle/>
        <a:p>
          <a:endParaRPr lang="pt-BR"/>
        </a:p>
      </dgm:t>
    </dgm:pt>
    <dgm:pt modelId="{2A65F0A8-A317-4D43-822E-E2093B423449}" type="sibTrans" cxnId="{5AF93CB4-550D-4B71-9C23-348E0A0FB032}">
      <dgm:prSet/>
      <dgm:spPr/>
      <dgm:t>
        <a:bodyPr/>
        <a:lstStyle/>
        <a:p>
          <a:endParaRPr lang="pt-BR"/>
        </a:p>
      </dgm:t>
    </dgm:pt>
    <dgm:pt modelId="{C2AB1FBC-508C-4CD3-B004-99044F234F7A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Setor de Batedeiras (1º andar)</a:t>
          </a:r>
        </a:p>
      </dgm:t>
    </dgm:pt>
    <dgm:pt modelId="{C59C1C07-746B-4FED-80B7-DD8785853D5E}" type="parTrans" cxnId="{670D8E6E-EDED-4671-82A3-A6F040620C4F}">
      <dgm:prSet/>
      <dgm:spPr/>
      <dgm:t>
        <a:bodyPr/>
        <a:lstStyle/>
        <a:p>
          <a:endParaRPr lang="pt-BR"/>
        </a:p>
      </dgm:t>
    </dgm:pt>
    <dgm:pt modelId="{257A5570-5423-4946-AC19-898915216D97}" type="sibTrans" cxnId="{670D8E6E-EDED-4671-82A3-A6F040620C4F}">
      <dgm:prSet/>
      <dgm:spPr/>
      <dgm:t>
        <a:bodyPr/>
        <a:lstStyle/>
        <a:p>
          <a:endParaRPr lang="pt-BR"/>
        </a:p>
      </dgm:t>
    </dgm:pt>
    <dgm:pt modelId="{BE79A135-3FAB-4292-823D-D6AB1D54C937}" type="pres">
      <dgm:prSet presAssocID="{89699115-E7F3-405C-A213-5CBFE20C305C}" presName="diagram" presStyleCnt="0">
        <dgm:presLayoutVars>
          <dgm:dir/>
          <dgm:resizeHandles val="exact"/>
        </dgm:presLayoutVars>
      </dgm:prSet>
      <dgm:spPr/>
    </dgm:pt>
    <dgm:pt modelId="{350F945E-2E0A-4D5D-B478-562856EC6AAA}" type="pres">
      <dgm:prSet presAssocID="{606BACCA-078A-43AE-94E1-23042CD82247}" presName="node" presStyleLbl="node1" presStyleIdx="0" presStyleCnt="5">
        <dgm:presLayoutVars>
          <dgm:bulletEnabled val="1"/>
        </dgm:presLayoutVars>
      </dgm:prSet>
      <dgm:spPr/>
    </dgm:pt>
    <dgm:pt modelId="{C1064562-7942-4203-8064-D41A2F786CAF}" type="pres">
      <dgm:prSet presAssocID="{A03A3D08-C066-41A3-9DAB-BB585BD7ECE2}" presName="sibTrans" presStyleLbl="sibTrans2D1" presStyleIdx="0" presStyleCnt="4"/>
      <dgm:spPr/>
    </dgm:pt>
    <dgm:pt modelId="{F5984B6D-538A-4F13-BF9A-5E82AD4865F1}" type="pres">
      <dgm:prSet presAssocID="{A03A3D08-C066-41A3-9DAB-BB585BD7ECE2}" presName="connectorText" presStyleLbl="sibTrans2D1" presStyleIdx="0" presStyleCnt="4"/>
      <dgm:spPr/>
    </dgm:pt>
    <dgm:pt modelId="{12832A76-9414-4BDC-BF9C-8241E3AA0188}" type="pres">
      <dgm:prSet presAssocID="{8A6AA341-F1E9-401A-8400-184702B3D098}" presName="node" presStyleLbl="node1" presStyleIdx="1" presStyleCnt="5" custScaleY="132678">
        <dgm:presLayoutVars>
          <dgm:bulletEnabled val="1"/>
        </dgm:presLayoutVars>
      </dgm:prSet>
      <dgm:spPr/>
    </dgm:pt>
    <dgm:pt modelId="{DDB15FFC-CD14-47F0-A527-00077BEEEFD6}" type="pres">
      <dgm:prSet presAssocID="{49921D7B-10EE-43FF-A68E-7A2F0D97E126}" presName="sibTrans" presStyleLbl="sibTrans2D1" presStyleIdx="1" presStyleCnt="4"/>
      <dgm:spPr/>
    </dgm:pt>
    <dgm:pt modelId="{8A11647F-DADB-499F-AC38-9A7DD9AA0769}" type="pres">
      <dgm:prSet presAssocID="{49921D7B-10EE-43FF-A68E-7A2F0D97E126}" presName="connectorText" presStyleLbl="sibTrans2D1" presStyleIdx="1" presStyleCnt="4"/>
      <dgm:spPr/>
    </dgm:pt>
    <dgm:pt modelId="{63B77E42-0B86-4969-B3EF-658AF8308395}" type="pres">
      <dgm:prSet presAssocID="{D073AE19-DFD3-460D-A775-DA3CFD125D3E}" presName="node" presStyleLbl="node1" presStyleIdx="2" presStyleCnt="5">
        <dgm:presLayoutVars>
          <dgm:bulletEnabled val="1"/>
        </dgm:presLayoutVars>
      </dgm:prSet>
      <dgm:spPr/>
    </dgm:pt>
    <dgm:pt modelId="{3C7D79AE-4AE2-416E-9C6A-ADE8C37801EA}" type="pres">
      <dgm:prSet presAssocID="{9C6FECCD-C52E-478C-B876-820FBD6DA28B}" presName="sibTrans" presStyleLbl="sibTrans2D1" presStyleIdx="2" presStyleCnt="4"/>
      <dgm:spPr/>
    </dgm:pt>
    <dgm:pt modelId="{E5D2740B-37A3-4FD2-9550-0E658046DE71}" type="pres">
      <dgm:prSet presAssocID="{9C6FECCD-C52E-478C-B876-820FBD6DA28B}" presName="connectorText" presStyleLbl="sibTrans2D1" presStyleIdx="2" presStyleCnt="4"/>
      <dgm:spPr/>
    </dgm:pt>
    <dgm:pt modelId="{43CB3F77-AE19-458E-83BF-B61FDD331341}" type="pres">
      <dgm:prSet presAssocID="{A24DF427-4B39-4A93-999B-7F3B7F4039C9}" presName="node" presStyleLbl="node1" presStyleIdx="3" presStyleCnt="5">
        <dgm:presLayoutVars>
          <dgm:bulletEnabled val="1"/>
        </dgm:presLayoutVars>
      </dgm:prSet>
      <dgm:spPr/>
    </dgm:pt>
    <dgm:pt modelId="{3BC866D9-6C66-482E-816E-169F2E07D995}" type="pres">
      <dgm:prSet presAssocID="{2A65F0A8-A317-4D43-822E-E2093B423449}" presName="sibTrans" presStyleLbl="sibTrans2D1" presStyleIdx="3" presStyleCnt="4"/>
      <dgm:spPr/>
    </dgm:pt>
    <dgm:pt modelId="{08F46317-F0DB-4823-8DFD-8531B7F3C439}" type="pres">
      <dgm:prSet presAssocID="{2A65F0A8-A317-4D43-822E-E2093B423449}" presName="connectorText" presStyleLbl="sibTrans2D1" presStyleIdx="3" presStyleCnt="4"/>
      <dgm:spPr/>
    </dgm:pt>
    <dgm:pt modelId="{2A817AC8-18C6-468D-B096-4C96F696DC75}" type="pres">
      <dgm:prSet presAssocID="{C2AB1FBC-508C-4CD3-B004-99044F234F7A}" presName="node" presStyleLbl="node1" presStyleIdx="4" presStyleCnt="5">
        <dgm:presLayoutVars>
          <dgm:bulletEnabled val="1"/>
        </dgm:presLayoutVars>
      </dgm:prSet>
      <dgm:spPr/>
    </dgm:pt>
  </dgm:ptLst>
  <dgm:cxnLst>
    <dgm:cxn modelId="{73A4CD08-8FF7-4E74-A6A9-288FBAA8B737}" srcId="{89699115-E7F3-405C-A213-5CBFE20C305C}" destId="{606BACCA-078A-43AE-94E1-23042CD82247}" srcOrd="0" destOrd="0" parTransId="{16A1DBEF-65BC-4B4F-94DB-76FCD583C557}" sibTransId="{A03A3D08-C066-41A3-9DAB-BB585BD7ECE2}"/>
    <dgm:cxn modelId="{3CDA780D-560E-49EF-97AA-C6C91E17B90C}" srcId="{89699115-E7F3-405C-A213-5CBFE20C305C}" destId="{D073AE19-DFD3-460D-A775-DA3CFD125D3E}" srcOrd="2" destOrd="0" parTransId="{75035288-9719-4D96-9CFF-D5C9FDDA84D7}" sibTransId="{9C6FECCD-C52E-478C-B876-820FBD6DA28B}"/>
    <dgm:cxn modelId="{06513011-1F79-48E0-AD17-B5720BD8EAED}" type="presOf" srcId="{49921D7B-10EE-43FF-A68E-7A2F0D97E126}" destId="{8A11647F-DADB-499F-AC38-9A7DD9AA0769}" srcOrd="1" destOrd="0" presId="urn:microsoft.com/office/officeart/2005/8/layout/process5"/>
    <dgm:cxn modelId="{CBD7B41A-FE6E-4E09-B3F3-AC3A2CFFF991}" type="presOf" srcId="{2A65F0A8-A317-4D43-822E-E2093B423449}" destId="{08F46317-F0DB-4823-8DFD-8531B7F3C439}" srcOrd="1" destOrd="0" presId="urn:microsoft.com/office/officeart/2005/8/layout/process5"/>
    <dgm:cxn modelId="{9749F01B-6382-4167-9BBF-1668E0C2A9D1}" type="presOf" srcId="{89699115-E7F3-405C-A213-5CBFE20C305C}" destId="{BE79A135-3FAB-4292-823D-D6AB1D54C937}" srcOrd="0" destOrd="0" presId="urn:microsoft.com/office/officeart/2005/8/layout/process5"/>
    <dgm:cxn modelId="{102E5B1F-2ED5-4B36-9424-53B8E67929F2}" type="presOf" srcId="{9C6FECCD-C52E-478C-B876-820FBD6DA28B}" destId="{E5D2740B-37A3-4FD2-9550-0E658046DE71}" srcOrd="1" destOrd="0" presId="urn:microsoft.com/office/officeart/2005/8/layout/process5"/>
    <dgm:cxn modelId="{A4467E21-EC0A-45FF-8450-33056F8F1F60}" type="presOf" srcId="{A03A3D08-C066-41A3-9DAB-BB585BD7ECE2}" destId="{C1064562-7942-4203-8064-D41A2F786CAF}" srcOrd="0" destOrd="0" presId="urn:microsoft.com/office/officeart/2005/8/layout/process5"/>
    <dgm:cxn modelId="{29956764-7709-4DD3-A921-FEF6EDC8BF7D}" type="presOf" srcId="{8A6AA341-F1E9-401A-8400-184702B3D098}" destId="{12832A76-9414-4BDC-BF9C-8241E3AA0188}" srcOrd="0" destOrd="0" presId="urn:microsoft.com/office/officeart/2005/8/layout/process5"/>
    <dgm:cxn modelId="{670D8E6E-EDED-4671-82A3-A6F040620C4F}" srcId="{89699115-E7F3-405C-A213-5CBFE20C305C}" destId="{C2AB1FBC-508C-4CD3-B004-99044F234F7A}" srcOrd="4" destOrd="0" parTransId="{C59C1C07-746B-4FED-80B7-DD8785853D5E}" sibTransId="{257A5570-5423-4946-AC19-898915216D97}"/>
    <dgm:cxn modelId="{223DE66E-542D-4969-8558-818F8B0C2D35}" type="presOf" srcId="{2A65F0A8-A317-4D43-822E-E2093B423449}" destId="{3BC866D9-6C66-482E-816E-169F2E07D995}" srcOrd="0" destOrd="0" presId="urn:microsoft.com/office/officeart/2005/8/layout/process5"/>
    <dgm:cxn modelId="{1837E050-2CA6-4B10-9B12-A62A803A8FB8}" srcId="{89699115-E7F3-405C-A213-5CBFE20C305C}" destId="{8A6AA341-F1E9-401A-8400-184702B3D098}" srcOrd="1" destOrd="0" parTransId="{78F63755-390B-442B-9C74-645BB2808558}" sibTransId="{49921D7B-10EE-43FF-A68E-7A2F0D97E126}"/>
    <dgm:cxn modelId="{D39B2356-B7E8-455B-82BD-9DD1B6FD3CA2}" type="presOf" srcId="{C2AB1FBC-508C-4CD3-B004-99044F234F7A}" destId="{2A817AC8-18C6-468D-B096-4C96F696DC75}" srcOrd="0" destOrd="0" presId="urn:microsoft.com/office/officeart/2005/8/layout/process5"/>
    <dgm:cxn modelId="{5EAD1D8D-FA7E-4799-9D71-681C9DD0503F}" type="presOf" srcId="{D073AE19-DFD3-460D-A775-DA3CFD125D3E}" destId="{63B77E42-0B86-4969-B3EF-658AF8308395}" srcOrd="0" destOrd="0" presId="urn:microsoft.com/office/officeart/2005/8/layout/process5"/>
    <dgm:cxn modelId="{B88FD692-FBD9-4276-AF17-33569703FCC8}" type="presOf" srcId="{A24DF427-4B39-4A93-999B-7F3B7F4039C9}" destId="{43CB3F77-AE19-458E-83BF-B61FDD331341}" srcOrd="0" destOrd="0" presId="urn:microsoft.com/office/officeart/2005/8/layout/process5"/>
    <dgm:cxn modelId="{CB25E4B0-7A94-49F6-952B-E1DE9EA503DE}" type="presOf" srcId="{606BACCA-078A-43AE-94E1-23042CD82247}" destId="{350F945E-2E0A-4D5D-B478-562856EC6AAA}" srcOrd="0" destOrd="0" presId="urn:microsoft.com/office/officeart/2005/8/layout/process5"/>
    <dgm:cxn modelId="{5AF93CB4-550D-4B71-9C23-348E0A0FB032}" srcId="{89699115-E7F3-405C-A213-5CBFE20C305C}" destId="{A24DF427-4B39-4A93-999B-7F3B7F4039C9}" srcOrd="3" destOrd="0" parTransId="{23ACA1D6-CA4D-4346-8643-D088DAD82155}" sibTransId="{2A65F0A8-A317-4D43-822E-E2093B423449}"/>
    <dgm:cxn modelId="{419508C7-AA60-4360-A16D-F87DC594CEC3}" type="presOf" srcId="{9C6FECCD-C52E-478C-B876-820FBD6DA28B}" destId="{3C7D79AE-4AE2-416E-9C6A-ADE8C37801EA}" srcOrd="0" destOrd="0" presId="urn:microsoft.com/office/officeart/2005/8/layout/process5"/>
    <dgm:cxn modelId="{C5863BF0-640A-485E-B1EE-F0320B705879}" type="presOf" srcId="{A03A3D08-C066-41A3-9DAB-BB585BD7ECE2}" destId="{F5984B6D-538A-4F13-BF9A-5E82AD4865F1}" srcOrd="1" destOrd="0" presId="urn:microsoft.com/office/officeart/2005/8/layout/process5"/>
    <dgm:cxn modelId="{D7E62DFB-B3CE-4CB5-A889-CD3BF03D13DB}" type="presOf" srcId="{49921D7B-10EE-43FF-A68E-7A2F0D97E126}" destId="{DDB15FFC-CD14-47F0-A527-00077BEEEFD6}" srcOrd="0" destOrd="0" presId="urn:microsoft.com/office/officeart/2005/8/layout/process5"/>
    <dgm:cxn modelId="{9CF57003-EA49-470C-A670-CF8C1C22EA0B}" type="presParOf" srcId="{BE79A135-3FAB-4292-823D-D6AB1D54C937}" destId="{350F945E-2E0A-4D5D-B478-562856EC6AAA}" srcOrd="0" destOrd="0" presId="urn:microsoft.com/office/officeart/2005/8/layout/process5"/>
    <dgm:cxn modelId="{B4FF39BC-FED2-40C8-9440-8E23C70E2FB2}" type="presParOf" srcId="{BE79A135-3FAB-4292-823D-D6AB1D54C937}" destId="{C1064562-7942-4203-8064-D41A2F786CAF}" srcOrd="1" destOrd="0" presId="urn:microsoft.com/office/officeart/2005/8/layout/process5"/>
    <dgm:cxn modelId="{BDCBB590-7E4A-445A-8477-075F6DE795CC}" type="presParOf" srcId="{C1064562-7942-4203-8064-D41A2F786CAF}" destId="{F5984B6D-538A-4F13-BF9A-5E82AD4865F1}" srcOrd="0" destOrd="0" presId="urn:microsoft.com/office/officeart/2005/8/layout/process5"/>
    <dgm:cxn modelId="{982EC355-0B4A-4DCC-8CF5-9C9C35F51053}" type="presParOf" srcId="{BE79A135-3FAB-4292-823D-D6AB1D54C937}" destId="{12832A76-9414-4BDC-BF9C-8241E3AA0188}" srcOrd="2" destOrd="0" presId="urn:microsoft.com/office/officeart/2005/8/layout/process5"/>
    <dgm:cxn modelId="{1428CC3B-EE1A-41E2-84F9-DF82F20DD8A5}" type="presParOf" srcId="{BE79A135-3FAB-4292-823D-D6AB1D54C937}" destId="{DDB15FFC-CD14-47F0-A527-00077BEEEFD6}" srcOrd="3" destOrd="0" presId="urn:microsoft.com/office/officeart/2005/8/layout/process5"/>
    <dgm:cxn modelId="{74147899-690A-44FB-A9D8-E97827E7FFDB}" type="presParOf" srcId="{DDB15FFC-CD14-47F0-A527-00077BEEEFD6}" destId="{8A11647F-DADB-499F-AC38-9A7DD9AA0769}" srcOrd="0" destOrd="0" presId="urn:microsoft.com/office/officeart/2005/8/layout/process5"/>
    <dgm:cxn modelId="{0EEB46A7-C5DF-4C40-84F6-FDE0712B6638}" type="presParOf" srcId="{BE79A135-3FAB-4292-823D-D6AB1D54C937}" destId="{63B77E42-0B86-4969-B3EF-658AF8308395}" srcOrd="4" destOrd="0" presId="urn:microsoft.com/office/officeart/2005/8/layout/process5"/>
    <dgm:cxn modelId="{9B2EB541-5A87-41D9-8E0B-219B552740DF}" type="presParOf" srcId="{BE79A135-3FAB-4292-823D-D6AB1D54C937}" destId="{3C7D79AE-4AE2-416E-9C6A-ADE8C37801EA}" srcOrd="5" destOrd="0" presId="urn:microsoft.com/office/officeart/2005/8/layout/process5"/>
    <dgm:cxn modelId="{E6654BED-0C13-4807-A151-A608249B4593}" type="presParOf" srcId="{3C7D79AE-4AE2-416E-9C6A-ADE8C37801EA}" destId="{E5D2740B-37A3-4FD2-9550-0E658046DE71}" srcOrd="0" destOrd="0" presId="urn:microsoft.com/office/officeart/2005/8/layout/process5"/>
    <dgm:cxn modelId="{A97DC0DF-A16B-4A68-B24E-D87ECC2F7641}" type="presParOf" srcId="{BE79A135-3FAB-4292-823D-D6AB1D54C937}" destId="{43CB3F77-AE19-458E-83BF-B61FDD331341}" srcOrd="6" destOrd="0" presId="urn:microsoft.com/office/officeart/2005/8/layout/process5"/>
    <dgm:cxn modelId="{1435B8B1-CC16-4D7A-AE55-F8E1B2AFB3E4}" type="presParOf" srcId="{BE79A135-3FAB-4292-823D-D6AB1D54C937}" destId="{3BC866D9-6C66-482E-816E-169F2E07D995}" srcOrd="7" destOrd="0" presId="urn:microsoft.com/office/officeart/2005/8/layout/process5"/>
    <dgm:cxn modelId="{BA912D5A-58EE-4346-BB48-A5E39814EE8F}" type="presParOf" srcId="{3BC866D9-6C66-482E-816E-169F2E07D995}" destId="{08F46317-F0DB-4823-8DFD-8531B7F3C439}" srcOrd="0" destOrd="0" presId="urn:microsoft.com/office/officeart/2005/8/layout/process5"/>
    <dgm:cxn modelId="{D078C1C9-BEC6-4E38-AEE7-5C3D6422935E}" type="presParOf" srcId="{BE79A135-3FAB-4292-823D-D6AB1D54C937}" destId="{2A817AC8-18C6-468D-B096-4C96F696DC7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2533F4-E89B-4D97-92A9-D2EE3D9A78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1E9297-8BAC-480F-AD9D-C1D8EF026EDA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Automatizado</a:t>
          </a:r>
        </a:p>
      </dgm:t>
    </dgm:pt>
    <dgm:pt modelId="{E1DFFE8F-ACFD-40E5-92A8-89258C5CF5DA}" type="parTrans" cxnId="{A7BCDECC-5A11-49DD-A336-7DB844B0247A}">
      <dgm:prSet/>
      <dgm:spPr/>
      <dgm:t>
        <a:bodyPr/>
        <a:lstStyle/>
        <a:p>
          <a:endParaRPr lang="pt-BR"/>
        </a:p>
      </dgm:t>
    </dgm:pt>
    <dgm:pt modelId="{05AABCAF-B5B1-4937-8E47-7EC3DE59B127}" type="sibTrans" cxnId="{A7BCDECC-5A11-49DD-A336-7DB844B0247A}">
      <dgm:prSet/>
      <dgm:spPr/>
      <dgm:t>
        <a:bodyPr/>
        <a:lstStyle/>
        <a:p>
          <a:endParaRPr lang="pt-BR"/>
        </a:p>
      </dgm:t>
    </dgm:pt>
    <dgm:pt modelId="{1948165A-C920-4AEB-88A7-EA810FF65B2A}">
      <dgm:prSet phldrT="[Texto]"/>
      <dgm:spPr>
        <a:noFill/>
      </dgm:spPr>
      <dgm:t>
        <a:bodyPr/>
        <a:lstStyle/>
        <a:p>
          <a:r>
            <a:rPr lang="pt-BR" b="1" dirty="0">
              <a:solidFill>
                <a:srgbClr val="C00000"/>
              </a:solidFill>
            </a:rPr>
            <a:t>(*) Sensores</a:t>
          </a:r>
        </a:p>
      </dgm:t>
    </dgm:pt>
    <dgm:pt modelId="{36CBBA83-A42B-455B-8282-7813C127BB9F}" type="parTrans" cxnId="{58B75E3E-16B2-4849-8C26-21ECF4D4FB02}">
      <dgm:prSet/>
      <dgm:spPr/>
      <dgm:t>
        <a:bodyPr/>
        <a:lstStyle/>
        <a:p>
          <a:endParaRPr lang="pt-BR"/>
        </a:p>
      </dgm:t>
    </dgm:pt>
    <dgm:pt modelId="{06D4187D-9276-4C37-8531-8A4EBFA6BEEE}" type="sibTrans" cxnId="{58B75E3E-16B2-4849-8C26-21ECF4D4FB02}">
      <dgm:prSet/>
      <dgm:spPr/>
      <dgm:t>
        <a:bodyPr/>
        <a:lstStyle/>
        <a:p>
          <a:endParaRPr lang="pt-BR"/>
        </a:p>
      </dgm:t>
    </dgm:pt>
    <dgm:pt modelId="{70FBDF29-A3F6-41BF-A3FC-FE3A7046E6C6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/>
            <a:t>Manual</a:t>
          </a:r>
        </a:p>
      </dgm:t>
    </dgm:pt>
    <dgm:pt modelId="{FC09CFCE-E552-480B-AD31-B1BF2A980D0A}" type="sibTrans" cxnId="{CB6F5AA1-8C9A-48AF-8CE5-DDC6B7EDB41A}">
      <dgm:prSet/>
      <dgm:spPr/>
      <dgm:t>
        <a:bodyPr/>
        <a:lstStyle/>
        <a:p>
          <a:endParaRPr lang="pt-BR"/>
        </a:p>
      </dgm:t>
    </dgm:pt>
    <dgm:pt modelId="{B62DEB3D-AC28-4A03-92EB-5D0CC76D71AB}" type="parTrans" cxnId="{CB6F5AA1-8C9A-48AF-8CE5-DDC6B7EDB41A}">
      <dgm:prSet/>
      <dgm:spPr/>
      <dgm:t>
        <a:bodyPr/>
        <a:lstStyle/>
        <a:p>
          <a:endParaRPr lang="pt-BR"/>
        </a:p>
      </dgm:t>
    </dgm:pt>
    <dgm:pt modelId="{270E5DC0-E336-41FB-B637-12B2ACA0F506}" type="pres">
      <dgm:prSet presAssocID="{E42533F4-E89B-4D97-92A9-D2EE3D9A78A4}" presName="diagram" presStyleCnt="0">
        <dgm:presLayoutVars>
          <dgm:dir/>
          <dgm:resizeHandles val="exact"/>
        </dgm:presLayoutVars>
      </dgm:prSet>
      <dgm:spPr/>
    </dgm:pt>
    <dgm:pt modelId="{9C9CA6A7-049E-4482-AD0D-DAC69E6E2DA9}" type="pres">
      <dgm:prSet presAssocID="{70FBDF29-A3F6-41BF-A3FC-FE3A7046E6C6}" presName="node" presStyleLbl="node1" presStyleIdx="0" presStyleCnt="3" custScaleX="161514" custLinFactNeighborX="655" custLinFactNeighborY="22023">
        <dgm:presLayoutVars>
          <dgm:bulletEnabled val="1"/>
        </dgm:presLayoutVars>
      </dgm:prSet>
      <dgm:spPr/>
    </dgm:pt>
    <dgm:pt modelId="{9D9DDED7-6363-4279-A4BB-563CBFC03C83}" type="pres">
      <dgm:prSet presAssocID="{FC09CFCE-E552-480B-AD31-B1BF2A980D0A}" presName="sibTrans" presStyleCnt="0"/>
      <dgm:spPr/>
    </dgm:pt>
    <dgm:pt modelId="{3374027C-30E5-456D-B9EA-21820AC4141A}" type="pres">
      <dgm:prSet presAssocID="{821E9297-8BAC-480F-AD9D-C1D8EF026EDA}" presName="node" presStyleLbl="node1" presStyleIdx="1" presStyleCnt="3" custScaleX="159398" custLinFactNeighborY="15586">
        <dgm:presLayoutVars>
          <dgm:bulletEnabled val="1"/>
        </dgm:presLayoutVars>
      </dgm:prSet>
      <dgm:spPr/>
    </dgm:pt>
    <dgm:pt modelId="{64043E39-36B8-4EE8-84A4-87E5EA7995E5}" type="pres">
      <dgm:prSet presAssocID="{05AABCAF-B5B1-4937-8E47-7EC3DE59B127}" presName="sibTrans" presStyleCnt="0"/>
      <dgm:spPr/>
    </dgm:pt>
    <dgm:pt modelId="{C14A3117-1B42-4946-8C50-8440E016759B}" type="pres">
      <dgm:prSet presAssocID="{1948165A-C920-4AEB-88A7-EA810FF65B2A}" presName="node" presStyleLbl="node1" presStyleIdx="2" presStyleCnt="3" custScaleX="160591" custScaleY="65201">
        <dgm:presLayoutVars>
          <dgm:bulletEnabled val="1"/>
        </dgm:presLayoutVars>
      </dgm:prSet>
      <dgm:spPr/>
    </dgm:pt>
  </dgm:ptLst>
  <dgm:cxnLst>
    <dgm:cxn modelId="{5ABFCD2C-FA56-49EF-84E4-E9087EC9BC5C}" type="presOf" srcId="{821E9297-8BAC-480F-AD9D-C1D8EF026EDA}" destId="{3374027C-30E5-456D-B9EA-21820AC4141A}" srcOrd="0" destOrd="0" presId="urn:microsoft.com/office/officeart/2005/8/layout/default"/>
    <dgm:cxn modelId="{58B75E3E-16B2-4849-8C26-21ECF4D4FB02}" srcId="{E42533F4-E89B-4D97-92A9-D2EE3D9A78A4}" destId="{1948165A-C920-4AEB-88A7-EA810FF65B2A}" srcOrd="2" destOrd="0" parTransId="{36CBBA83-A42B-455B-8282-7813C127BB9F}" sibTransId="{06D4187D-9276-4C37-8531-8A4EBFA6BEEE}"/>
    <dgm:cxn modelId="{2D7D9563-223C-4817-A0B9-CA3DD714157D}" type="presOf" srcId="{1948165A-C920-4AEB-88A7-EA810FF65B2A}" destId="{C14A3117-1B42-4946-8C50-8440E016759B}" srcOrd="0" destOrd="0" presId="urn:microsoft.com/office/officeart/2005/8/layout/default"/>
    <dgm:cxn modelId="{81183F8B-00D7-41E4-A333-A7C0439AA15F}" type="presOf" srcId="{70FBDF29-A3F6-41BF-A3FC-FE3A7046E6C6}" destId="{9C9CA6A7-049E-4482-AD0D-DAC69E6E2DA9}" srcOrd="0" destOrd="0" presId="urn:microsoft.com/office/officeart/2005/8/layout/default"/>
    <dgm:cxn modelId="{CB6F5AA1-8C9A-48AF-8CE5-DDC6B7EDB41A}" srcId="{E42533F4-E89B-4D97-92A9-D2EE3D9A78A4}" destId="{70FBDF29-A3F6-41BF-A3FC-FE3A7046E6C6}" srcOrd="0" destOrd="0" parTransId="{B62DEB3D-AC28-4A03-92EB-5D0CC76D71AB}" sibTransId="{FC09CFCE-E552-480B-AD31-B1BF2A980D0A}"/>
    <dgm:cxn modelId="{A7BCDECC-5A11-49DD-A336-7DB844B0247A}" srcId="{E42533F4-E89B-4D97-92A9-D2EE3D9A78A4}" destId="{821E9297-8BAC-480F-AD9D-C1D8EF026EDA}" srcOrd="1" destOrd="0" parTransId="{E1DFFE8F-ACFD-40E5-92A8-89258C5CF5DA}" sibTransId="{05AABCAF-B5B1-4937-8E47-7EC3DE59B127}"/>
    <dgm:cxn modelId="{F16741D7-413D-4D4F-9672-B7C54389E211}" type="presOf" srcId="{E42533F4-E89B-4D97-92A9-D2EE3D9A78A4}" destId="{270E5DC0-E336-41FB-B637-12B2ACA0F506}" srcOrd="0" destOrd="0" presId="urn:microsoft.com/office/officeart/2005/8/layout/default"/>
    <dgm:cxn modelId="{2C98F128-030A-4E08-A05C-8FA5E6FC8DC7}" type="presParOf" srcId="{270E5DC0-E336-41FB-B637-12B2ACA0F506}" destId="{9C9CA6A7-049E-4482-AD0D-DAC69E6E2DA9}" srcOrd="0" destOrd="0" presId="urn:microsoft.com/office/officeart/2005/8/layout/default"/>
    <dgm:cxn modelId="{2C53BDDB-8E2D-4605-9573-A0932FE8E201}" type="presParOf" srcId="{270E5DC0-E336-41FB-B637-12B2ACA0F506}" destId="{9D9DDED7-6363-4279-A4BB-563CBFC03C83}" srcOrd="1" destOrd="0" presId="urn:microsoft.com/office/officeart/2005/8/layout/default"/>
    <dgm:cxn modelId="{48E43662-0C14-427C-B45D-0C42BFC0C31E}" type="presParOf" srcId="{270E5DC0-E336-41FB-B637-12B2ACA0F506}" destId="{3374027C-30E5-456D-B9EA-21820AC4141A}" srcOrd="2" destOrd="0" presId="urn:microsoft.com/office/officeart/2005/8/layout/default"/>
    <dgm:cxn modelId="{E11714D6-0BDA-4E14-ADE4-3066BB6E95DF}" type="presParOf" srcId="{270E5DC0-E336-41FB-B637-12B2ACA0F506}" destId="{64043E39-36B8-4EE8-84A4-87E5EA7995E5}" srcOrd="3" destOrd="0" presId="urn:microsoft.com/office/officeart/2005/8/layout/default"/>
    <dgm:cxn modelId="{E4D6B5B7-9D9D-4C16-AB82-910FB2D0A706}" type="presParOf" srcId="{270E5DC0-E336-41FB-B637-12B2ACA0F506}" destId="{C14A3117-1B42-4946-8C50-8440E016759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BC81EF-6B39-40F2-8E86-2C42767450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C4C4952-8B2E-4A85-ABF5-A7565241C444}">
      <dgm:prSet phldrT="[Texto]" custT="1"/>
      <dgm:spPr>
        <a:solidFill>
          <a:srgbClr val="0070C0"/>
        </a:solidFill>
      </dgm:spPr>
      <dgm:t>
        <a:bodyPr/>
        <a:lstStyle/>
        <a:p>
          <a:r>
            <a:rPr lang="pt-BR" sz="1800" dirty="0"/>
            <a:t>Recebimento de material (farinha, açúcar, água quente, água fria, óleo)</a:t>
          </a:r>
        </a:p>
      </dgm:t>
    </dgm:pt>
    <dgm:pt modelId="{0AD29EE1-6FEF-455C-B443-DCCA4FF3F866}" type="parTrans" cxnId="{8E7B842E-79D1-431C-80BF-E3F159C57910}">
      <dgm:prSet/>
      <dgm:spPr/>
      <dgm:t>
        <a:bodyPr/>
        <a:lstStyle/>
        <a:p>
          <a:endParaRPr lang="pt-BR"/>
        </a:p>
      </dgm:t>
    </dgm:pt>
    <dgm:pt modelId="{A0B62B64-E014-48BB-9EF8-875FD60ACFD7}" type="sibTrans" cxnId="{8E7B842E-79D1-431C-80BF-E3F159C57910}">
      <dgm:prSet/>
      <dgm:spPr/>
      <dgm:t>
        <a:bodyPr/>
        <a:lstStyle/>
        <a:p>
          <a:endParaRPr lang="pt-BR"/>
        </a:p>
      </dgm:t>
    </dgm:pt>
    <dgm:pt modelId="{3AF32C87-97DB-4FD1-A636-DF8BF777DC65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/>
            <a:t>Despeja a massa no carrinho</a:t>
          </a:r>
        </a:p>
      </dgm:t>
    </dgm:pt>
    <dgm:pt modelId="{B9FC93BE-B73C-4D21-9971-4D6C50D389D7}" type="parTrans" cxnId="{40A118B2-5FAD-48CD-A96F-A7737C92F4BE}">
      <dgm:prSet/>
      <dgm:spPr/>
      <dgm:t>
        <a:bodyPr/>
        <a:lstStyle/>
        <a:p>
          <a:endParaRPr lang="pt-BR"/>
        </a:p>
      </dgm:t>
    </dgm:pt>
    <dgm:pt modelId="{9D7B97D0-777F-4CB3-B745-C97EE5B31870}" type="sibTrans" cxnId="{40A118B2-5FAD-48CD-A96F-A7737C92F4BE}">
      <dgm:prSet/>
      <dgm:spPr/>
      <dgm:t>
        <a:bodyPr/>
        <a:lstStyle/>
        <a:p>
          <a:endParaRPr lang="pt-BR"/>
        </a:p>
      </dgm:t>
    </dgm:pt>
    <dgm:pt modelId="{94C62E1A-8F2A-4E1B-BB93-D34CD3848630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/>
            <a:t>Tombamento: massa é despejada no laminador (térreo)</a:t>
          </a:r>
        </a:p>
      </dgm:t>
    </dgm:pt>
    <dgm:pt modelId="{D537965F-358A-4909-A9B4-38707845B7CB}" type="parTrans" cxnId="{2C060403-E76B-469A-AA0F-491FB06A59EF}">
      <dgm:prSet/>
      <dgm:spPr/>
      <dgm:t>
        <a:bodyPr/>
        <a:lstStyle/>
        <a:p>
          <a:endParaRPr lang="pt-BR"/>
        </a:p>
      </dgm:t>
    </dgm:pt>
    <dgm:pt modelId="{4F9784D6-D6D6-4DB0-B5B4-6231FE36F536}" type="sibTrans" cxnId="{2C060403-E76B-469A-AA0F-491FB06A59EF}">
      <dgm:prSet/>
      <dgm:spPr/>
      <dgm:t>
        <a:bodyPr/>
        <a:lstStyle/>
        <a:p>
          <a:endParaRPr lang="pt-BR"/>
        </a:p>
      </dgm:t>
    </dgm:pt>
    <dgm:pt modelId="{F84971C0-8EF4-4E19-9B21-3851921E2565}" type="pres">
      <dgm:prSet presAssocID="{C0BC81EF-6B39-40F2-8E86-2C42767450ED}" presName="Name0" presStyleCnt="0">
        <dgm:presLayoutVars>
          <dgm:dir/>
          <dgm:resizeHandles val="exact"/>
        </dgm:presLayoutVars>
      </dgm:prSet>
      <dgm:spPr/>
    </dgm:pt>
    <dgm:pt modelId="{AE031432-3674-42B3-BF92-B19A9CB23C84}" type="pres">
      <dgm:prSet presAssocID="{9C4C4952-8B2E-4A85-ABF5-A7565241C444}" presName="node" presStyleLbl="node1" presStyleIdx="0" presStyleCnt="3" custScaleY="103305">
        <dgm:presLayoutVars>
          <dgm:bulletEnabled val="1"/>
        </dgm:presLayoutVars>
      </dgm:prSet>
      <dgm:spPr/>
    </dgm:pt>
    <dgm:pt modelId="{85A7686F-2981-43BB-BCD5-C596E5774A6B}" type="pres">
      <dgm:prSet presAssocID="{A0B62B64-E014-48BB-9EF8-875FD60ACFD7}" presName="sibTrans" presStyleLbl="sibTrans2D1" presStyleIdx="0" presStyleCnt="2"/>
      <dgm:spPr/>
    </dgm:pt>
    <dgm:pt modelId="{7816F314-18A9-447C-803E-0755543020E4}" type="pres">
      <dgm:prSet presAssocID="{A0B62B64-E014-48BB-9EF8-875FD60ACFD7}" presName="connectorText" presStyleLbl="sibTrans2D1" presStyleIdx="0" presStyleCnt="2"/>
      <dgm:spPr/>
    </dgm:pt>
    <dgm:pt modelId="{EFC55A7C-F1FA-4726-9F2D-C429ADC9F29B}" type="pres">
      <dgm:prSet presAssocID="{3AF32C87-97DB-4FD1-A636-DF8BF777DC65}" presName="node" presStyleLbl="node1" presStyleIdx="1" presStyleCnt="3">
        <dgm:presLayoutVars>
          <dgm:bulletEnabled val="1"/>
        </dgm:presLayoutVars>
      </dgm:prSet>
      <dgm:spPr/>
    </dgm:pt>
    <dgm:pt modelId="{96FB1CD9-FA2C-4548-93E9-E5557625A69D}" type="pres">
      <dgm:prSet presAssocID="{9D7B97D0-777F-4CB3-B745-C97EE5B31870}" presName="sibTrans" presStyleLbl="sibTrans2D1" presStyleIdx="1" presStyleCnt="2"/>
      <dgm:spPr/>
    </dgm:pt>
    <dgm:pt modelId="{CCD5B5E8-2BA9-4EFB-A538-048A3190DBC7}" type="pres">
      <dgm:prSet presAssocID="{9D7B97D0-777F-4CB3-B745-C97EE5B31870}" presName="connectorText" presStyleLbl="sibTrans2D1" presStyleIdx="1" presStyleCnt="2"/>
      <dgm:spPr/>
    </dgm:pt>
    <dgm:pt modelId="{E131C20F-D7D4-4245-B7B3-36C6587158C0}" type="pres">
      <dgm:prSet presAssocID="{94C62E1A-8F2A-4E1B-BB93-D34CD3848630}" presName="node" presStyleLbl="node1" presStyleIdx="2" presStyleCnt="3">
        <dgm:presLayoutVars>
          <dgm:bulletEnabled val="1"/>
        </dgm:presLayoutVars>
      </dgm:prSet>
      <dgm:spPr/>
    </dgm:pt>
  </dgm:ptLst>
  <dgm:cxnLst>
    <dgm:cxn modelId="{2C060403-E76B-469A-AA0F-491FB06A59EF}" srcId="{C0BC81EF-6B39-40F2-8E86-2C42767450ED}" destId="{94C62E1A-8F2A-4E1B-BB93-D34CD3848630}" srcOrd="2" destOrd="0" parTransId="{D537965F-358A-4909-A9B4-38707845B7CB}" sibTransId="{4F9784D6-D6D6-4DB0-B5B4-6231FE36F536}"/>
    <dgm:cxn modelId="{68009B14-CC11-42D1-8216-B496134A816E}" type="presOf" srcId="{C0BC81EF-6B39-40F2-8E86-2C42767450ED}" destId="{F84971C0-8EF4-4E19-9B21-3851921E2565}" srcOrd="0" destOrd="0" presId="urn:microsoft.com/office/officeart/2005/8/layout/process1"/>
    <dgm:cxn modelId="{8CF64A1C-9A86-4DEF-A575-8809278E8336}" type="presOf" srcId="{3AF32C87-97DB-4FD1-A636-DF8BF777DC65}" destId="{EFC55A7C-F1FA-4726-9F2D-C429ADC9F29B}" srcOrd="0" destOrd="0" presId="urn:microsoft.com/office/officeart/2005/8/layout/process1"/>
    <dgm:cxn modelId="{8E7B842E-79D1-431C-80BF-E3F159C57910}" srcId="{C0BC81EF-6B39-40F2-8E86-2C42767450ED}" destId="{9C4C4952-8B2E-4A85-ABF5-A7565241C444}" srcOrd="0" destOrd="0" parTransId="{0AD29EE1-6FEF-455C-B443-DCCA4FF3F866}" sibTransId="{A0B62B64-E014-48BB-9EF8-875FD60ACFD7}"/>
    <dgm:cxn modelId="{DFABDA39-CC88-405D-8C64-CB2C59C2118B}" type="presOf" srcId="{94C62E1A-8F2A-4E1B-BB93-D34CD3848630}" destId="{E131C20F-D7D4-4245-B7B3-36C6587158C0}" srcOrd="0" destOrd="0" presId="urn:microsoft.com/office/officeart/2005/8/layout/process1"/>
    <dgm:cxn modelId="{6E229C86-09B0-41B2-8CBB-45B0675B64A9}" type="presOf" srcId="{9C4C4952-8B2E-4A85-ABF5-A7565241C444}" destId="{AE031432-3674-42B3-BF92-B19A9CB23C84}" srcOrd="0" destOrd="0" presId="urn:microsoft.com/office/officeart/2005/8/layout/process1"/>
    <dgm:cxn modelId="{8B1C3A9A-9956-4451-B00F-7A45DA6BF07B}" type="presOf" srcId="{9D7B97D0-777F-4CB3-B745-C97EE5B31870}" destId="{CCD5B5E8-2BA9-4EFB-A538-048A3190DBC7}" srcOrd="1" destOrd="0" presId="urn:microsoft.com/office/officeart/2005/8/layout/process1"/>
    <dgm:cxn modelId="{DC2D72A2-F333-4DB1-9449-E5DB5DA3811C}" type="presOf" srcId="{A0B62B64-E014-48BB-9EF8-875FD60ACFD7}" destId="{7816F314-18A9-447C-803E-0755543020E4}" srcOrd="1" destOrd="0" presId="urn:microsoft.com/office/officeart/2005/8/layout/process1"/>
    <dgm:cxn modelId="{40A118B2-5FAD-48CD-A96F-A7737C92F4BE}" srcId="{C0BC81EF-6B39-40F2-8E86-2C42767450ED}" destId="{3AF32C87-97DB-4FD1-A636-DF8BF777DC65}" srcOrd="1" destOrd="0" parTransId="{B9FC93BE-B73C-4D21-9971-4D6C50D389D7}" sibTransId="{9D7B97D0-777F-4CB3-B745-C97EE5B31870}"/>
    <dgm:cxn modelId="{5BCD30C8-8701-4710-B6B8-9D5CBDFDABC7}" type="presOf" srcId="{A0B62B64-E014-48BB-9EF8-875FD60ACFD7}" destId="{85A7686F-2981-43BB-BCD5-C596E5774A6B}" srcOrd="0" destOrd="0" presId="urn:microsoft.com/office/officeart/2005/8/layout/process1"/>
    <dgm:cxn modelId="{D4D33EE8-88F0-4B15-947F-F828AF197B5D}" type="presOf" srcId="{9D7B97D0-777F-4CB3-B745-C97EE5B31870}" destId="{96FB1CD9-FA2C-4548-93E9-E5557625A69D}" srcOrd="0" destOrd="0" presId="urn:microsoft.com/office/officeart/2005/8/layout/process1"/>
    <dgm:cxn modelId="{1DB8A00E-B539-4DA2-AAC2-27A04A9C2648}" type="presParOf" srcId="{F84971C0-8EF4-4E19-9B21-3851921E2565}" destId="{AE031432-3674-42B3-BF92-B19A9CB23C84}" srcOrd="0" destOrd="0" presId="urn:microsoft.com/office/officeart/2005/8/layout/process1"/>
    <dgm:cxn modelId="{AABA45D5-0D0B-45FD-A591-E766305F8984}" type="presParOf" srcId="{F84971C0-8EF4-4E19-9B21-3851921E2565}" destId="{85A7686F-2981-43BB-BCD5-C596E5774A6B}" srcOrd="1" destOrd="0" presId="urn:microsoft.com/office/officeart/2005/8/layout/process1"/>
    <dgm:cxn modelId="{CD5BB707-C109-4A07-B27B-8C7FF3B65598}" type="presParOf" srcId="{85A7686F-2981-43BB-BCD5-C596E5774A6B}" destId="{7816F314-18A9-447C-803E-0755543020E4}" srcOrd="0" destOrd="0" presId="urn:microsoft.com/office/officeart/2005/8/layout/process1"/>
    <dgm:cxn modelId="{064B2BFB-6456-4CF3-B8A7-4B66E436B0E8}" type="presParOf" srcId="{F84971C0-8EF4-4E19-9B21-3851921E2565}" destId="{EFC55A7C-F1FA-4726-9F2D-C429ADC9F29B}" srcOrd="2" destOrd="0" presId="urn:microsoft.com/office/officeart/2005/8/layout/process1"/>
    <dgm:cxn modelId="{7AC6C6D1-A26D-40D2-9FA7-9818E649F9D6}" type="presParOf" srcId="{F84971C0-8EF4-4E19-9B21-3851921E2565}" destId="{96FB1CD9-FA2C-4548-93E9-E5557625A69D}" srcOrd="3" destOrd="0" presId="urn:microsoft.com/office/officeart/2005/8/layout/process1"/>
    <dgm:cxn modelId="{DCDA54FE-C399-4717-ABF5-85D6CE8818AA}" type="presParOf" srcId="{96FB1CD9-FA2C-4548-93E9-E5557625A69D}" destId="{CCD5B5E8-2BA9-4EFB-A538-048A3190DBC7}" srcOrd="0" destOrd="0" presId="urn:microsoft.com/office/officeart/2005/8/layout/process1"/>
    <dgm:cxn modelId="{A77BD925-EB32-4205-9863-4914E92C1F14}" type="presParOf" srcId="{F84971C0-8EF4-4E19-9B21-3851921E2565}" destId="{E131C20F-D7D4-4245-B7B3-36C6587158C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2533F4-E89B-4D97-92A9-D2EE3D9A78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1E9297-8BAC-480F-AD9D-C1D8EF026EDA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Automatizado</a:t>
          </a:r>
        </a:p>
      </dgm:t>
    </dgm:pt>
    <dgm:pt modelId="{E1DFFE8F-ACFD-40E5-92A8-89258C5CF5DA}" type="parTrans" cxnId="{A7BCDECC-5A11-49DD-A336-7DB844B0247A}">
      <dgm:prSet/>
      <dgm:spPr/>
      <dgm:t>
        <a:bodyPr/>
        <a:lstStyle/>
        <a:p>
          <a:endParaRPr lang="pt-BR"/>
        </a:p>
      </dgm:t>
    </dgm:pt>
    <dgm:pt modelId="{05AABCAF-B5B1-4937-8E47-7EC3DE59B127}" type="sibTrans" cxnId="{A7BCDECC-5A11-49DD-A336-7DB844B0247A}">
      <dgm:prSet/>
      <dgm:spPr/>
      <dgm:t>
        <a:bodyPr/>
        <a:lstStyle/>
        <a:p>
          <a:endParaRPr lang="pt-BR"/>
        </a:p>
      </dgm:t>
    </dgm:pt>
    <dgm:pt modelId="{1948165A-C920-4AEB-88A7-EA810FF65B2A}">
      <dgm:prSet phldrT="[Texto]"/>
      <dgm:spPr>
        <a:noFill/>
      </dgm:spPr>
      <dgm:t>
        <a:bodyPr/>
        <a:lstStyle/>
        <a:p>
          <a:r>
            <a:rPr lang="pt-BR" b="1" dirty="0">
              <a:solidFill>
                <a:srgbClr val="C00000"/>
              </a:solidFill>
            </a:rPr>
            <a:t>(*) Sensores</a:t>
          </a:r>
        </a:p>
      </dgm:t>
    </dgm:pt>
    <dgm:pt modelId="{36CBBA83-A42B-455B-8282-7813C127BB9F}" type="parTrans" cxnId="{58B75E3E-16B2-4849-8C26-21ECF4D4FB02}">
      <dgm:prSet/>
      <dgm:spPr/>
      <dgm:t>
        <a:bodyPr/>
        <a:lstStyle/>
        <a:p>
          <a:endParaRPr lang="pt-BR"/>
        </a:p>
      </dgm:t>
    </dgm:pt>
    <dgm:pt modelId="{06D4187D-9276-4C37-8531-8A4EBFA6BEEE}" type="sibTrans" cxnId="{58B75E3E-16B2-4849-8C26-21ECF4D4FB02}">
      <dgm:prSet/>
      <dgm:spPr/>
      <dgm:t>
        <a:bodyPr/>
        <a:lstStyle/>
        <a:p>
          <a:endParaRPr lang="pt-BR"/>
        </a:p>
      </dgm:t>
    </dgm:pt>
    <dgm:pt modelId="{70FBDF29-A3F6-41BF-A3FC-FE3A7046E6C6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/>
            <a:t>Manual</a:t>
          </a:r>
        </a:p>
      </dgm:t>
    </dgm:pt>
    <dgm:pt modelId="{FC09CFCE-E552-480B-AD31-B1BF2A980D0A}" type="sibTrans" cxnId="{CB6F5AA1-8C9A-48AF-8CE5-DDC6B7EDB41A}">
      <dgm:prSet/>
      <dgm:spPr/>
      <dgm:t>
        <a:bodyPr/>
        <a:lstStyle/>
        <a:p>
          <a:endParaRPr lang="pt-BR"/>
        </a:p>
      </dgm:t>
    </dgm:pt>
    <dgm:pt modelId="{B62DEB3D-AC28-4A03-92EB-5D0CC76D71AB}" type="parTrans" cxnId="{CB6F5AA1-8C9A-48AF-8CE5-DDC6B7EDB41A}">
      <dgm:prSet/>
      <dgm:spPr/>
      <dgm:t>
        <a:bodyPr/>
        <a:lstStyle/>
        <a:p>
          <a:endParaRPr lang="pt-BR"/>
        </a:p>
      </dgm:t>
    </dgm:pt>
    <dgm:pt modelId="{270E5DC0-E336-41FB-B637-12B2ACA0F506}" type="pres">
      <dgm:prSet presAssocID="{E42533F4-E89B-4D97-92A9-D2EE3D9A78A4}" presName="diagram" presStyleCnt="0">
        <dgm:presLayoutVars>
          <dgm:dir/>
          <dgm:resizeHandles val="exact"/>
        </dgm:presLayoutVars>
      </dgm:prSet>
      <dgm:spPr/>
    </dgm:pt>
    <dgm:pt modelId="{9C9CA6A7-049E-4482-AD0D-DAC69E6E2DA9}" type="pres">
      <dgm:prSet presAssocID="{70FBDF29-A3F6-41BF-A3FC-FE3A7046E6C6}" presName="node" presStyleLbl="node1" presStyleIdx="0" presStyleCnt="3" custScaleX="161514" custLinFactNeighborX="655" custLinFactNeighborY="22023">
        <dgm:presLayoutVars>
          <dgm:bulletEnabled val="1"/>
        </dgm:presLayoutVars>
      </dgm:prSet>
      <dgm:spPr/>
    </dgm:pt>
    <dgm:pt modelId="{9D9DDED7-6363-4279-A4BB-563CBFC03C83}" type="pres">
      <dgm:prSet presAssocID="{FC09CFCE-E552-480B-AD31-B1BF2A980D0A}" presName="sibTrans" presStyleCnt="0"/>
      <dgm:spPr/>
    </dgm:pt>
    <dgm:pt modelId="{3374027C-30E5-456D-B9EA-21820AC4141A}" type="pres">
      <dgm:prSet presAssocID="{821E9297-8BAC-480F-AD9D-C1D8EF026EDA}" presName="node" presStyleLbl="node1" presStyleIdx="1" presStyleCnt="3" custScaleX="159398" custLinFactNeighborY="15586">
        <dgm:presLayoutVars>
          <dgm:bulletEnabled val="1"/>
        </dgm:presLayoutVars>
      </dgm:prSet>
      <dgm:spPr/>
    </dgm:pt>
    <dgm:pt modelId="{64043E39-36B8-4EE8-84A4-87E5EA7995E5}" type="pres">
      <dgm:prSet presAssocID="{05AABCAF-B5B1-4937-8E47-7EC3DE59B127}" presName="sibTrans" presStyleCnt="0"/>
      <dgm:spPr/>
    </dgm:pt>
    <dgm:pt modelId="{C14A3117-1B42-4946-8C50-8440E016759B}" type="pres">
      <dgm:prSet presAssocID="{1948165A-C920-4AEB-88A7-EA810FF65B2A}" presName="node" presStyleLbl="node1" presStyleIdx="2" presStyleCnt="3" custScaleX="160591" custScaleY="65201">
        <dgm:presLayoutVars>
          <dgm:bulletEnabled val="1"/>
        </dgm:presLayoutVars>
      </dgm:prSet>
      <dgm:spPr/>
    </dgm:pt>
  </dgm:ptLst>
  <dgm:cxnLst>
    <dgm:cxn modelId="{4476CD35-83DE-485A-B491-EA8E056FF139}" type="presOf" srcId="{70FBDF29-A3F6-41BF-A3FC-FE3A7046E6C6}" destId="{9C9CA6A7-049E-4482-AD0D-DAC69E6E2DA9}" srcOrd="0" destOrd="0" presId="urn:microsoft.com/office/officeart/2005/8/layout/default"/>
    <dgm:cxn modelId="{72CB2836-413E-4034-8E63-2FA1D244B67B}" type="presOf" srcId="{821E9297-8BAC-480F-AD9D-C1D8EF026EDA}" destId="{3374027C-30E5-456D-B9EA-21820AC4141A}" srcOrd="0" destOrd="0" presId="urn:microsoft.com/office/officeart/2005/8/layout/default"/>
    <dgm:cxn modelId="{58B75E3E-16B2-4849-8C26-21ECF4D4FB02}" srcId="{E42533F4-E89B-4D97-92A9-D2EE3D9A78A4}" destId="{1948165A-C920-4AEB-88A7-EA810FF65B2A}" srcOrd="2" destOrd="0" parTransId="{36CBBA83-A42B-455B-8282-7813C127BB9F}" sibTransId="{06D4187D-9276-4C37-8531-8A4EBFA6BEEE}"/>
    <dgm:cxn modelId="{CB6F5AA1-8C9A-48AF-8CE5-DDC6B7EDB41A}" srcId="{E42533F4-E89B-4D97-92A9-D2EE3D9A78A4}" destId="{70FBDF29-A3F6-41BF-A3FC-FE3A7046E6C6}" srcOrd="0" destOrd="0" parTransId="{B62DEB3D-AC28-4A03-92EB-5D0CC76D71AB}" sibTransId="{FC09CFCE-E552-480B-AD31-B1BF2A980D0A}"/>
    <dgm:cxn modelId="{A7BCDECC-5A11-49DD-A336-7DB844B0247A}" srcId="{E42533F4-E89B-4D97-92A9-D2EE3D9A78A4}" destId="{821E9297-8BAC-480F-AD9D-C1D8EF026EDA}" srcOrd="1" destOrd="0" parTransId="{E1DFFE8F-ACFD-40E5-92A8-89258C5CF5DA}" sibTransId="{05AABCAF-B5B1-4937-8E47-7EC3DE59B127}"/>
    <dgm:cxn modelId="{06DBF5CF-F004-4C82-80E8-11CFAB7B877A}" type="presOf" srcId="{E42533F4-E89B-4D97-92A9-D2EE3D9A78A4}" destId="{270E5DC0-E336-41FB-B637-12B2ACA0F506}" srcOrd="0" destOrd="0" presId="urn:microsoft.com/office/officeart/2005/8/layout/default"/>
    <dgm:cxn modelId="{86540AF9-C9ED-4349-BCBC-DB839EFAB9B5}" type="presOf" srcId="{1948165A-C920-4AEB-88A7-EA810FF65B2A}" destId="{C14A3117-1B42-4946-8C50-8440E016759B}" srcOrd="0" destOrd="0" presId="urn:microsoft.com/office/officeart/2005/8/layout/default"/>
    <dgm:cxn modelId="{C6E698AA-8ADE-4FCE-9193-7FB47B307168}" type="presParOf" srcId="{270E5DC0-E336-41FB-B637-12B2ACA0F506}" destId="{9C9CA6A7-049E-4482-AD0D-DAC69E6E2DA9}" srcOrd="0" destOrd="0" presId="urn:microsoft.com/office/officeart/2005/8/layout/default"/>
    <dgm:cxn modelId="{86EC640A-F0BA-4BE1-8112-015C037E0613}" type="presParOf" srcId="{270E5DC0-E336-41FB-B637-12B2ACA0F506}" destId="{9D9DDED7-6363-4279-A4BB-563CBFC03C83}" srcOrd="1" destOrd="0" presId="urn:microsoft.com/office/officeart/2005/8/layout/default"/>
    <dgm:cxn modelId="{6CDA2228-428D-4949-A7F1-F8B655C97235}" type="presParOf" srcId="{270E5DC0-E336-41FB-B637-12B2ACA0F506}" destId="{3374027C-30E5-456D-B9EA-21820AC4141A}" srcOrd="2" destOrd="0" presId="urn:microsoft.com/office/officeart/2005/8/layout/default"/>
    <dgm:cxn modelId="{67C4227D-704B-436A-A174-998801DEC902}" type="presParOf" srcId="{270E5DC0-E336-41FB-B637-12B2ACA0F506}" destId="{64043E39-36B8-4EE8-84A4-87E5EA7995E5}" srcOrd="3" destOrd="0" presId="urn:microsoft.com/office/officeart/2005/8/layout/default"/>
    <dgm:cxn modelId="{998C2035-2963-4FF2-A094-07F48B5D1D64}" type="presParOf" srcId="{270E5DC0-E336-41FB-B637-12B2ACA0F506}" destId="{C14A3117-1B42-4946-8C50-8440E016759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F945E-2E0A-4D5D-B478-562856EC6AAA}">
      <dsp:nvSpPr>
        <dsp:cNvPr id="0" name=""/>
        <dsp:cNvSpPr/>
      </dsp:nvSpPr>
      <dsp:spPr>
        <a:xfrm>
          <a:off x="7088" y="393343"/>
          <a:ext cx="2118610" cy="1271166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Recebimento de material do fornecedor</a:t>
          </a:r>
        </a:p>
      </dsp:txBody>
      <dsp:txXfrm>
        <a:off x="44319" y="430574"/>
        <a:ext cx="2044148" cy="1196704"/>
      </dsp:txXfrm>
    </dsp:sp>
    <dsp:sp modelId="{C1064562-7942-4203-8064-D41A2F786CAF}">
      <dsp:nvSpPr>
        <dsp:cNvPr id="0" name=""/>
        <dsp:cNvSpPr/>
      </dsp:nvSpPr>
      <dsp:spPr>
        <a:xfrm>
          <a:off x="2312136" y="766219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2312136" y="871302"/>
        <a:ext cx="314402" cy="315249"/>
      </dsp:txXfrm>
    </dsp:sp>
    <dsp:sp modelId="{12832A76-9414-4BDC-BF9C-8241E3AA0188}">
      <dsp:nvSpPr>
        <dsp:cNvPr id="0" name=""/>
        <dsp:cNvSpPr/>
      </dsp:nvSpPr>
      <dsp:spPr>
        <a:xfrm>
          <a:off x="2973142" y="185647"/>
          <a:ext cx="2118610" cy="1686557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Painel digital: Informa quantidade solicitada no controle de material (*)</a:t>
          </a:r>
        </a:p>
      </dsp:txBody>
      <dsp:txXfrm>
        <a:off x="3022540" y="235045"/>
        <a:ext cx="2019814" cy="1587761"/>
      </dsp:txXfrm>
    </dsp:sp>
    <dsp:sp modelId="{DDB15FFC-CD14-47F0-A527-00077BEEEFD6}">
      <dsp:nvSpPr>
        <dsp:cNvPr id="0" name=""/>
        <dsp:cNvSpPr/>
      </dsp:nvSpPr>
      <dsp:spPr>
        <a:xfrm>
          <a:off x="5278190" y="766219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5278190" y="871302"/>
        <a:ext cx="314402" cy="315249"/>
      </dsp:txXfrm>
    </dsp:sp>
    <dsp:sp modelId="{63B77E42-0B86-4969-B3EF-658AF8308395}">
      <dsp:nvSpPr>
        <dsp:cNvPr id="0" name=""/>
        <dsp:cNvSpPr/>
      </dsp:nvSpPr>
      <dsp:spPr>
        <a:xfrm>
          <a:off x="5939197" y="393343"/>
          <a:ext cx="2118610" cy="1271166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Balança efetua pesagem (Célula de Carga)</a:t>
          </a:r>
        </a:p>
      </dsp:txBody>
      <dsp:txXfrm>
        <a:off x="5976428" y="430574"/>
        <a:ext cx="2044148" cy="1196704"/>
      </dsp:txXfrm>
    </dsp:sp>
    <dsp:sp modelId="{3C7D79AE-4AE2-416E-9C6A-ADE8C37801EA}">
      <dsp:nvSpPr>
        <dsp:cNvPr id="0" name=""/>
        <dsp:cNvSpPr/>
      </dsp:nvSpPr>
      <dsp:spPr>
        <a:xfrm rot="5400000">
          <a:off x="6718890" y="1913545"/>
          <a:ext cx="559224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-5400000">
        <a:off x="6840877" y="1896641"/>
        <a:ext cx="315249" cy="401600"/>
      </dsp:txXfrm>
    </dsp:sp>
    <dsp:sp modelId="{43CB3F77-AE19-458E-83BF-B61FDD331341}">
      <dsp:nvSpPr>
        <dsp:cNvPr id="0" name=""/>
        <dsp:cNvSpPr/>
      </dsp:nvSpPr>
      <dsp:spPr>
        <a:xfrm>
          <a:off x="5939197" y="2719649"/>
          <a:ext cx="2118610" cy="1271166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 err="1"/>
            <a:t>Blower</a:t>
          </a:r>
          <a:r>
            <a:rPr lang="pt-BR" sz="1800" kern="1200" dirty="0"/>
            <a:t> (soprador): Envia material por tubulação</a:t>
          </a:r>
        </a:p>
      </dsp:txBody>
      <dsp:txXfrm>
        <a:off x="5976428" y="2756880"/>
        <a:ext cx="2044148" cy="1196704"/>
      </dsp:txXfrm>
    </dsp:sp>
    <dsp:sp modelId="{3BC866D9-6C66-482E-816E-169F2E07D995}">
      <dsp:nvSpPr>
        <dsp:cNvPr id="0" name=""/>
        <dsp:cNvSpPr/>
      </dsp:nvSpPr>
      <dsp:spPr>
        <a:xfrm rot="10800000">
          <a:off x="5303614" y="3092525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5438357" y="3197608"/>
        <a:ext cx="314402" cy="315249"/>
      </dsp:txXfrm>
    </dsp:sp>
    <dsp:sp modelId="{2A817AC8-18C6-468D-B096-4C96F696DC75}">
      <dsp:nvSpPr>
        <dsp:cNvPr id="0" name=""/>
        <dsp:cNvSpPr/>
      </dsp:nvSpPr>
      <dsp:spPr>
        <a:xfrm>
          <a:off x="2973142" y="2719649"/>
          <a:ext cx="2118610" cy="1271166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Setor de Batedeiras (1º andar)</a:t>
          </a:r>
        </a:p>
      </dsp:txBody>
      <dsp:txXfrm>
        <a:off x="3010373" y="2756880"/>
        <a:ext cx="2044148" cy="1196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CA6A7-049E-4482-AD0D-DAC69E6E2DA9}">
      <dsp:nvSpPr>
        <dsp:cNvPr id="0" name=""/>
        <dsp:cNvSpPr/>
      </dsp:nvSpPr>
      <dsp:spPr>
        <a:xfrm>
          <a:off x="67639" y="144360"/>
          <a:ext cx="1751132" cy="650519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Manual</a:t>
          </a:r>
        </a:p>
      </dsp:txBody>
      <dsp:txXfrm>
        <a:off x="67639" y="144360"/>
        <a:ext cx="1751132" cy="650519"/>
      </dsp:txXfrm>
    </dsp:sp>
    <dsp:sp modelId="{3374027C-30E5-456D-B9EA-21820AC4141A}">
      <dsp:nvSpPr>
        <dsp:cNvPr id="0" name=""/>
        <dsp:cNvSpPr/>
      </dsp:nvSpPr>
      <dsp:spPr>
        <a:xfrm>
          <a:off x="72008" y="861425"/>
          <a:ext cx="1728190" cy="650519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Automatizado</a:t>
          </a:r>
        </a:p>
      </dsp:txBody>
      <dsp:txXfrm>
        <a:off x="72008" y="861425"/>
        <a:ext cx="1728190" cy="650519"/>
      </dsp:txXfrm>
    </dsp:sp>
    <dsp:sp modelId="{C14A3117-1B42-4946-8C50-8440E016759B}">
      <dsp:nvSpPr>
        <dsp:cNvPr id="0" name=""/>
        <dsp:cNvSpPr/>
      </dsp:nvSpPr>
      <dsp:spPr>
        <a:xfrm>
          <a:off x="65541" y="1518974"/>
          <a:ext cx="1741125" cy="424144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C00000"/>
              </a:solidFill>
            </a:rPr>
            <a:t>(*) Sensores</a:t>
          </a:r>
        </a:p>
      </dsp:txBody>
      <dsp:txXfrm>
        <a:off x="65541" y="1518974"/>
        <a:ext cx="1741125" cy="424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31432-3674-42B3-BF92-B19A9CB23C84}">
      <dsp:nvSpPr>
        <dsp:cNvPr id="0" name=""/>
        <dsp:cNvSpPr/>
      </dsp:nvSpPr>
      <dsp:spPr>
        <a:xfrm>
          <a:off x="7088" y="768472"/>
          <a:ext cx="2118610" cy="1559399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Recebimento de material (farinha, açúcar, água quente, água fria, óleo)</a:t>
          </a:r>
        </a:p>
      </dsp:txBody>
      <dsp:txXfrm>
        <a:off x="52761" y="814145"/>
        <a:ext cx="2027264" cy="1468053"/>
      </dsp:txXfrm>
    </dsp:sp>
    <dsp:sp modelId="{85A7686F-2981-43BB-BCD5-C596E5774A6B}">
      <dsp:nvSpPr>
        <dsp:cNvPr id="0" name=""/>
        <dsp:cNvSpPr/>
      </dsp:nvSpPr>
      <dsp:spPr>
        <a:xfrm>
          <a:off x="2337559" y="1285464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2337559" y="1390547"/>
        <a:ext cx="314402" cy="315249"/>
      </dsp:txXfrm>
    </dsp:sp>
    <dsp:sp modelId="{EFC55A7C-F1FA-4726-9F2D-C429ADC9F29B}">
      <dsp:nvSpPr>
        <dsp:cNvPr id="0" name=""/>
        <dsp:cNvSpPr/>
      </dsp:nvSpPr>
      <dsp:spPr>
        <a:xfrm>
          <a:off x="2973142" y="793417"/>
          <a:ext cx="2118610" cy="1509509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Despeja a massa no carrinho</a:t>
          </a:r>
        </a:p>
      </dsp:txBody>
      <dsp:txXfrm>
        <a:off x="3017354" y="837629"/>
        <a:ext cx="2030186" cy="1421085"/>
      </dsp:txXfrm>
    </dsp:sp>
    <dsp:sp modelId="{96FB1CD9-FA2C-4548-93E9-E5557625A69D}">
      <dsp:nvSpPr>
        <dsp:cNvPr id="0" name=""/>
        <dsp:cNvSpPr/>
      </dsp:nvSpPr>
      <dsp:spPr>
        <a:xfrm>
          <a:off x="5303614" y="1285464"/>
          <a:ext cx="449145" cy="5254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5303614" y="1390547"/>
        <a:ext cx="314402" cy="315249"/>
      </dsp:txXfrm>
    </dsp:sp>
    <dsp:sp modelId="{E131C20F-D7D4-4245-B7B3-36C6587158C0}">
      <dsp:nvSpPr>
        <dsp:cNvPr id="0" name=""/>
        <dsp:cNvSpPr/>
      </dsp:nvSpPr>
      <dsp:spPr>
        <a:xfrm>
          <a:off x="5939197" y="793417"/>
          <a:ext cx="2118610" cy="1509509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Tombamento: massa é despejada no laminador (térreo)</a:t>
          </a:r>
        </a:p>
      </dsp:txBody>
      <dsp:txXfrm>
        <a:off x="5983409" y="837629"/>
        <a:ext cx="2030186" cy="1421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CA6A7-049E-4482-AD0D-DAC69E6E2DA9}">
      <dsp:nvSpPr>
        <dsp:cNvPr id="0" name=""/>
        <dsp:cNvSpPr/>
      </dsp:nvSpPr>
      <dsp:spPr>
        <a:xfrm>
          <a:off x="67639" y="144360"/>
          <a:ext cx="1751132" cy="650519"/>
        </a:xfrm>
        <a:prstGeom prst="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Manual</a:t>
          </a:r>
        </a:p>
      </dsp:txBody>
      <dsp:txXfrm>
        <a:off x="67639" y="144360"/>
        <a:ext cx="1751132" cy="650519"/>
      </dsp:txXfrm>
    </dsp:sp>
    <dsp:sp modelId="{3374027C-30E5-456D-B9EA-21820AC4141A}">
      <dsp:nvSpPr>
        <dsp:cNvPr id="0" name=""/>
        <dsp:cNvSpPr/>
      </dsp:nvSpPr>
      <dsp:spPr>
        <a:xfrm>
          <a:off x="72008" y="861425"/>
          <a:ext cx="1728190" cy="650519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Automatizado</a:t>
          </a:r>
        </a:p>
      </dsp:txBody>
      <dsp:txXfrm>
        <a:off x="72008" y="861425"/>
        <a:ext cx="1728190" cy="650519"/>
      </dsp:txXfrm>
    </dsp:sp>
    <dsp:sp modelId="{C14A3117-1B42-4946-8C50-8440E016759B}">
      <dsp:nvSpPr>
        <dsp:cNvPr id="0" name=""/>
        <dsp:cNvSpPr/>
      </dsp:nvSpPr>
      <dsp:spPr>
        <a:xfrm>
          <a:off x="65541" y="1518974"/>
          <a:ext cx="1741125" cy="424144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>
              <a:solidFill>
                <a:srgbClr val="C00000"/>
              </a:solidFill>
            </a:rPr>
            <a:t>(*) Sensores</a:t>
          </a:r>
        </a:p>
      </dsp:txBody>
      <dsp:txXfrm>
        <a:off x="65541" y="1518974"/>
        <a:ext cx="1741125" cy="424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Fábrica Bela Vista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Visita Técnica T2EN2</a:t>
            </a:r>
          </a:p>
          <a:p>
            <a:r>
              <a:rPr lang="pt-BR" dirty="0"/>
              <a:t>Professor Cesar da Costa</a:t>
            </a:r>
          </a:p>
        </p:txBody>
      </p:sp>
    </p:spTree>
    <p:extLst>
      <p:ext uri="{BB962C8B-B14F-4D97-AF65-F5344CB8AC3E}">
        <p14:creationId xmlns:p14="http://schemas.microsoft.com/office/powerpoint/2010/main" val="87613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3600" dirty="0"/>
              <a:t>Ramo: Alimentício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Produto: Biscoitos doces e salgados</a:t>
            </a:r>
          </a:p>
          <a:p>
            <a:pPr>
              <a:lnSpc>
                <a:spcPct val="150000"/>
              </a:lnSpc>
            </a:pPr>
            <a:r>
              <a:rPr lang="pt-BR" sz="3600" dirty="0"/>
              <a:t>Total de funcionários: 700</a:t>
            </a:r>
          </a:p>
        </p:txBody>
      </p:sp>
    </p:spTree>
    <p:extLst>
      <p:ext uri="{BB962C8B-B14F-4D97-AF65-F5344CB8AC3E}">
        <p14:creationId xmlns:p14="http://schemas.microsoft.com/office/powerpoint/2010/main" val="357469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Setor de Silos (térreo)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177757"/>
              </p:ext>
            </p:extLst>
          </p:nvPr>
        </p:nvGraphicFramePr>
        <p:xfrm>
          <a:off x="539553" y="2060848"/>
          <a:ext cx="806489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08701289"/>
              </p:ext>
            </p:extLst>
          </p:nvPr>
        </p:nvGraphicFramePr>
        <p:xfrm>
          <a:off x="539552" y="4509120"/>
          <a:ext cx="187220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9621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Setor de Batedeiras (1º andar)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399588"/>
              </p:ext>
            </p:extLst>
          </p:nvPr>
        </p:nvGraphicFramePr>
        <p:xfrm>
          <a:off x="539552" y="1772816"/>
          <a:ext cx="806489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96784181"/>
              </p:ext>
            </p:extLst>
          </p:nvPr>
        </p:nvGraphicFramePr>
        <p:xfrm>
          <a:off x="539552" y="4509120"/>
          <a:ext cx="187220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9264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Setor de Batedeiras (1º andar)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405767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t-BR" b="1" dirty="0"/>
              <a:t>Observações:</a:t>
            </a:r>
          </a:p>
          <a:p>
            <a:r>
              <a:rPr lang="pt-BR" dirty="0"/>
              <a:t>O setor conta com um </a:t>
            </a:r>
            <a:r>
              <a:rPr lang="pt-BR" dirty="0" err="1"/>
              <a:t>masseiro</a:t>
            </a:r>
            <a:r>
              <a:rPr lang="pt-BR" dirty="0"/>
              <a:t> por batedeira</a:t>
            </a:r>
          </a:p>
          <a:p>
            <a:r>
              <a:rPr lang="pt-BR" dirty="0"/>
              <a:t>Massa salgada descansa por 2 a 3 horas em câmara de fermentação</a:t>
            </a:r>
          </a:p>
          <a:p>
            <a:r>
              <a:rPr lang="pt-BR" dirty="0"/>
              <a:t>Controle de Material Semanal: </a:t>
            </a:r>
          </a:p>
          <a:p>
            <a:pPr lvl="1"/>
            <a:r>
              <a:rPr lang="pt-BR" dirty="0" err="1"/>
              <a:t>Masseiros</a:t>
            </a:r>
            <a:r>
              <a:rPr lang="pt-BR" dirty="0"/>
              <a:t> informam em planilha impressa a quantidade necessária para reposição;</a:t>
            </a:r>
          </a:p>
          <a:p>
            <a:pPr lvl="1"/>
            <a:r>
              <a:rPr lang="pt-BR" dirty="0"/>
              <a:t>Responsável digita valores totais em sistema para pedido aos fornecedores.</a:t>
            </a:r>
          </a:p>
          <a:p>
            <a:r>
              <a:rPr lang="pt-BR" dirty="0"/>
              <a:t>Materiais específicos são adicionados manualmente à massa (fermentos, aromatizantes, corantes, conservantes).</a:t>
            </a:r>
          </a:p>
        </p:txBody>
      </p:sp>
    </p:spTree>
    <p:extLst>
      <p:ext uri="{BB962C8B-B14F-4D97-AF65-F5344CB8AC3E}">
        <p14:creationId xmlns:p14="http://schemas.microsoft.com/office/powerpoint/2010/main" val="365334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006080"/>
            <a:ext cx="7024744" cy="1143000"/>
          </a:xfrm>
        </p:spPr>
        <p:txBody>
          <a:bodyPr>
            <a:noAutofit/>
          </a:bodyPr>
          <a:lstStyle/>
          <a:p>
            <a:r>
              <a:rPr lang="pt-BR" sz="6000" dirty="0"/>
              <a:t>Fluxo Geral do Processo</a:t>
            </a:r>
          </a:p>
        </p:txBody>
      </p:sp>
    </p:spTree>
    <p:extLst>
      <p:ext uri="{BB962C8B-B14F-4D97-AF65-F5344CB8AC3E}">
        <p14:creationId xmlns:p14="http://schemas.microsoft.com/office/powerpoint/2010/main" val="136447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467544" y="1997224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Laminação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67544" y="3725416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Fornos de chama (retiram umidade)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7544" y="269032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Material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7544" y="845096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Batedeira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846984" y="764704"/>
            <a:ext cx="1877144" cy="7116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Dosador envia massa por tubulação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67544" y="1421160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Tombamento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67544" y="2573288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Estampo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67544" y="3149352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Seleção por padrão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467544" y="4301480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Fornos de radiação (assam e douram)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467544" y="4878288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Esteira (organiza em 4 fileiras)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67544" y="5454352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Creme: dosador regulado por bomba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67544" y="6030416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Refrigerador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6444208" y="845096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Chapa/prensa térmica laminar rotativa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6444208" y="1421904"/>
            <a:ext cx="2232248" cy="7109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Esteira em forma de arco com disposição vertical das placas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6437249" y="2132856"/>
            <a:ext cx="2232248" cy="4411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Esteira horizontal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6437249" y="2574032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C00000"/>
                </a:solidFill>
              </a:rPr>
              <a:t>Pesagem/medida padrão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437249" y="3153009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C00000"/>
                </a:solidFill>
              </a:rPr>
              <a:t>Detector de metal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6437249" y="3729073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C00000"/>
                </a:solidFill>
              </a:rPr>
              <a:t>Contador de placas/organizador</a:t>
            </a:r>
          </a:p>
        </p:txBody>
      </p:sp>
      <p:sp>
        <p:nvSpPr>
          <p:cNvPr id="34" name="Elipse 33"/>
          <p:cNvSpPr/>
          <p:nvPr/>
        </p:nvSpPr>
        <p:spPr>
          <a:xfrm>
            <a:off x="3275856" y="1997224"/>
            <a:ext cx="165618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Cream cracker lamina por 6 vezes</a:t>
            </a:r>
          </a:p>
        </p:txBody>
      </p:sp>
      <p:cxnSp>
        <p:nvCxnSpPr>
          <p:cNvPr id="36" name="Conector de seta reta 35"/>
          <p:cNvCxnSpPr>
            <a:endCxn id="34" idx="2"/>
          </p:cNvCxnSpPr>
          <p:nvPr/>
        </p:nvCxnSpPr>
        <p:spPr>
          <a:xfrm flipV="1">
            <a:off x="2699792" y="2393268"/>
            <a:ext cx="576064" cy="276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34" idx="4"/>
            <a:endCxn id="17" idx="3"/>
          </p:cNvCxnSpPr>
          <p:nvPr/>
        </p:nvCxnSpPr>
        <p:spPr>
          <a:xfrm rot="5400000">
            <a:off x="3365866" y="2123238"/>
            <a:ext cx="72008" cy="1404156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7" idx="3"/>
            <a:endCxn id="8" idx="1"/>
          </p:cNvCxnSpPr>
          <p:nvPr/>
        </p:nvCxnSpPr>
        <p:spPr>
          <a:xfrm flipV="1">
            <a:off x="2699792" y="1120552"/>
            <a:ext cx="1147192" cy="125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8" idx="3"/>
            <a:endCxn id="28" idx="1"/>
          </p:cNvCxnSpPr>
          <p:nvPr/>
        </p:nvCxnSpPr>
        <p:spPr>
          <a:xfrm>
            <a:off x="5724128" y="1120552"/>
            <a:ext cx="720080" cy="125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2927048" y="791474"/>
            <a:ext cx="70884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400" dirty="0" err="1"/>
              <a:t>Wafer</a:t>
            </a:r>
            <a:endParaRPr lang="pt-BR" sz="1400" dirty="0"/>
          </a:p>
        </p:txBody>
      </p:sp>
      <p:sp>
        <p:nvSpPr>
          <p:cNvPr id="47" name="Retângulo 46"/>
          <p:cNvSpPr/>
          <p:nvPr/>
        </p:nvSpPr>
        <p:spPr>
          <a:xfrm>
            <a:off x="3669432" y="3645024"/>
            <a:ext cx="2232248" cy="66011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Recebe ingrediente aromatizante (</a:t>
            </a:r>
            <a:r>
              <a:rPr lang="pt-BR" sz="1400" dirty="0" err="1">
                <a:solidFill>
                  <a:schemeClr val="tx1"/>
                </a:solidFill>
              </a:rPr>
              <a:t>saborização</a:t>
            </a:r>
            <a:r>
              <a:rPr lang="pt-B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3669432" y="4828335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Seleção/ organização/ contagem</a:t>
            </a:r>
          </a:p>
        </p:txBody>
      </p:sp>
      <p:cxnSp>
        <p:nvCxnSpPr>
          <p:cNvPr id="55" name="Conector angulado 54"/>
          <p:cNvCxnSpPr>
            <a:stCxn id="20" idx="3"/>
            <a:endCxn id="47" idx="1"/>
          </p:cNvCxnSpPr>
          <p:nvPr/>
        </p:nvCxnSpPr>
        <p:spPr>
          <a:xfrm flipV="1">
            <a:off x="2699792" y="3975081"/>
            <a:ext cx="969640" cy="614431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stCxn id="47" idx="2"/>
            <a:endCxn id="53" idx="0"/>
          </p:cNvCxnSpPr>
          <p:nvPr/>
        </p:nvCxnSpPr>
        <p:spPr>
          <a:xfrm>
            <a:off x="4785556" y="4305137"/>
            <a:ext cx="0" cy="5231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3835508" y="6237312"/>
            <a:ext cx="2042242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Corte das placas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927048" y="6452591"/>
            <a:ext cx="70884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400" dirty="0" err="1"/>
              <a:t>Wafer</a:t>
            </a:r>
            <a:endParaRPr lang="pt-BR" sz="1400" dirty="0"/>
          </a:p>
        </p:txBody>
      </p:sp>
      <p:cxnSp>
        <p:nvCxnSpPr>
          <p:cNvPr id="75" name="Conector de seta reta 74"/>
          <p:cNvCxnSpPr>
            <a:endCxn id="59" idx="1"/>
          </p:cNvCxnSpPr>
          <p:nvPr/>
        </p:nvCxnSpPr>
        <p:spPr>
          <a:xfrm>
            <a:off x="2709398" y="6525344"/>
            <a:ext cx="11261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tângulo 75"/>
          <p:cNvSpPr/>
          <p:nvPr/>
        </p:nvSpPr>
        <p:spPr>
          <a:xfrm>
            <a:off x="6459551" y="4816298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C00000"/>
                </a:solidFill>
              </a:rPr>
              <a:t>Detector de metal</a:t>
            </a:r>
          </a:p>
        </p:txBody>
      </p:sp>
      <p:sp>
        <p:nvSpPr>
          <p:cNvPr id="77" name="Retângulo 76"/>
          <p:cNvSpPr/>
          <p:nvPr/>
        </p:nvSpPr>
        <p:spPr>
          <a:xfrm>
            <a:off x="6459551" y="5781600"/>
            <a:ext cx="2232248" cy="576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Embalagem</a:t>
            </a:r>
          </a:p>
        </p:txBody>
      </p:sp>
      <p:cxnSp>
        <p:nvCxnSpPr>
          <p:cNvPr id="79" name="Conector de seta reta 78"/>
          <p:cNvCxnSpPr>
            <a:stCxn id="53" idx="3"/>
            <a:endCxn id="76" idx="1"/>
          </p:cNvCxnSpPr>
          <p:nvPr/>
        </p:nvCxnSpPr>
        <p:spPr>
          <a:xfrm flipV="1">
            <a:off x="5901680" y="5104330"/>
            <a:ext cx="557871" cy="120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>
            <a:stCxn id="76" idx="2"/>
            <a:endCxn id="77" idx="0"/>
          </p:cNvCxnSpPr>
          <p:nvPr/>
        </p:nvCxnSpPr>
        <p:spPr>
          <a:xfrm>
            <a:off x="7575675" y="5392362"/>
            <a:ext cx="0" cy="3892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 flipH="1">
            <a:off x="3461493" y="4589512"/>
            <a:ext cx="4091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do 92"/>
          <p:cNvCxnSpPr>
            <a:endCxn id="26" idx="3"/>
          </p:cNvCxnSpPr>
          <p:nvPr/>
        </p:nvCxnSpPr>
        <p:spPr>
          <a:xfrm rot="5400000">
            <a:off x="2504206" y="4785098"/>
            <a:ext cx="1152872" cy="7617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/>
          <p:cNvCxnSpPr>
            <a:endCxn id="33" idx="2"/>
          </p:cNvCxnSpPr>
          <p:nvPr/>
        </p:nvCxnSpPr>
        <p:spPr>
          <a:xfrm flipV="1">
            <a:off x="7553373" y="4305137"/>
            <a:ext cx="0" cy="2843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Seta para baixo 115"/>
          <p:cNvSpPr/>
          <p:nvPr/>
        </p:nvSpPr>
        <p:spPr>
          <a:xfrm>
            <a:off x="8419047" y="836712"/>
            <a:ext cx="617449" cy="3437794"/>
          </a:xfrm>
          <a:prstGeom prst="downArrow">
            <a:avLst/>
          </a:prstGeom>
          <a:solidFill>
            <a:schemeClr val="bg1">
              <a:alpha val="71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2719525" y="3937973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Cream</a:t>
            </a:r>
          </a:p>
          <a:p>
            <a:r>
              <a:rPr lang="pt-BR" sz="1400" dirty="0"/>
              <a:t>Cracker</a:t>
            </a:r>
          </a:p>
        </p:txBody>
      </p:sp>
      <p:cxnSp>
        <p:nvCxnSpPr>
          <p:cNvPr id="122" name="Conector angulado 121"/>
          <p:cNvCxnSpPr>
            <a:endCxn id="53" idx="2"/>
          </p:cNvCxnSpPr>
          <p:nvPr/>
        </p:nvCxnSpPr>
        <p:spPr>
          <a:xfrm flipV="1">
            <a:off x="2709398" y="5404399"/>
            <a:ext cx="2076158" cy="738194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eta para baixo 114"/>
          <p:cNvSpPr/>
          <p:nvPr/>
        </p:nvSpPr>
        <p:spPr>
          <a:xfrm>
            <a:off x="107504" y="259904"/>
            <a:ext cx="612576" cy="6337448"/>
          </a:xfrm>
          <a:prstGeom prst="downArrow">
            <a:avLst/>
          </a:prstGeom>
          <a:solidFill>
            <a:schemeClr val="bg1">
              <a:alpha val="72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131" name="Conector de seta reta 130"/>
          <p:cNvCxnSpPr/>
          <p:nvPr/>
        </p:nvCxnSpPr>
        <p:spPr>
          <a:xfrm flipV="1">
            <a:off x="5076056" y="5404399"/>
            <a:ext cx="0" cy="78296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43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Observações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405767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Cada batedeira tem um </a:t>
            </a:r>
            <a:r>
              <a:rPr lang="pt-BR" dirty="0" err="1"/>
              <a:t>masseiro</a:t>
            </a:r>
            <a:r>
              <a:rPr lang="pt-BR" dirty="0"/>
              <a:t>.</a:t>
            </a:r>
          </a:p>
          <a:p>
            <a:r>
              <a:rPr lang="pt-BR" dirty="0"/>
              <a:t>Cada forno tem um forneiro.</a:t>
            </a:r>
          </a:p>
          <a:p>
            <a:r>
              <a:rPr lang="pt-BR" dirty="0"/>
              <a:t>Fornos têm sistema de alarme para aviso de falhas.</a:t>
            </a:r>
          </a:p>
          <a:p>
            <a:r>
              <a:rPr lang="pt-BR" dirty="0"/>
              <a:t>Ao longo das esteiras há sensores para ajuste de nível automático.</a:t>
            </a:r>
          </a:p>
          <a:p>
            <a:r>
              <a:rPr lang="pt-BR" dirty="0"/>
              <a:t>Forno mais antigo tem 70 anos.</a:t>
            </a:r>
          </a:p>
          <a:p>
            <a:r>
              <a:rPr lang="pt-BR" dirty="0"/>
              <a:t>A identificação de falhas entre os biscoitos estampados poderia ser feita por câmera.</a:t>
            </a:r>
          </a:p>
          <a:p>
            <a:r>
              <a:rPr lang="pt-BR" dirty="0"/>
              <a:t>No processo de recheio do </a:t>
            </a:r>
            <a:r>
              <a:rPr lang="pt-BR" dirty="0" err="1"/>
              <a:t>wafer</a:t>
            </a:r>
            <a:r>
              <a:rPr lang="pt-BR" dirty="0"/>
              <a:t> poderia haver um sistema supervisório.</a:t>
            </a:r>
          </a:p>
          <a:p>
            <a:r>
              <a:rPr lang="pt-BR" dirty="0"/>
              <a:t>A velocidade das esteiras poderia ser ajustada para evitar desperdício na separação manual dos biscoitos (para embalagem).</a:t>
            </a:r>
          </a:p>
        </p:txBody>
      </p:sp>
    </p:spTree>
    <p:extLst>
      <p:ext uri="{BB962C8B-B14F-4D97-AF65-F5344CB8AC3E}">
        <p14:creationId xmlns:p14="http://schemas.microsoft.com/office/powerpoint/2010/main" val="3699032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381</Words>
  <Application>Microsoft Office PowerPoint</Application>
  <PresentationFormat>Apresentação na tela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Fábrica Bela Vista</vt:lpstr>
      <vt:lpstr>Dados Gerais</vt:lpstr>
      <vt:lpstr>Setor de Silos (térreo)</vt:lpstr>
      <vt:lpstr>Setor de Batedeiras (1º andar)</vt:lpstr>
      <vt:lpstr>Setor de Batedeiras (1º andar)</vt:lpstr>
      <vt:lpstr>Fluxo Geral do Processo</vt:lpstr>
      <vt:lpstr>Apresentação do PowerPoint</vt:lpstr>
      <vt:lpstr>Observações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Fábrica Bella Vista</dc:title>
  <dc:creator>Fabiano</dc:creator>
  <cp:lastModifiedBy>Cesar da Costa</cp:lastModifiedBy>
  <cp:revision>16</cp:revision>
  <dcterms:created xsi:type="dcterms:W3CDTF">2019-05-09T23:20:30Z</dcterms:created>
  <dcterms:modified xsi:type="dcterms:W3CDTF">2019-05-16T00:38:31Z</dcterms:modified>
</cp:coreProperties>
</file>